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76DF933-BE66-4656-B129-E8A437203375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2C5D93D-0DEC-46FA-9611-341CB79868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INTEGERS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CLASS VI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DEFINATION OF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COLLECTION OF WHOLE NUMBERS ALONG  WITH POSITIVE AND NEGATIVE SIGN IS CALL INTEGERS</a:t>
            </a:r>
          </a:p>
          <a:p>
            <a:r>
              <a:rPr lang="en-IN" u="sng" dirty="0" smtClean="0"/>
              <a:t>TYPES OF INTEGERS</a:t>
            </a:r>
          </a:p>
          <a:p>
            <a:r>
              <a:rPr lang="en-IN" dirty="0" smtClean="0"/>
              <a:t>NEGATIVE INTEGER</a:t>
            </a:r>
          </a:p>
          <a:p>
            <a:r>
              <a:rPr lang="en-IN" dirty="0" smtClean="0"/>
              <a:t>POSITIVE INTEGERS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REPRESENTATION OF INTEGERS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357298"/>
            <a:ext cx="498731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ORDERING OF INTEGERS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07613" y="1774825"/>
            <a:ext cx="4728774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NEGATIVE INTEGERS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WHOLE NUMBERS ALONG WITH NEGATIVE SIGN IS CALLED NEGATIVE INTEGERS</a:t>
            </a:r>
          </a:p>
          <a:p>
            <a:r>
              <a:rPr lang="en-IN" dirty="0" smtClean="0"/>
              <a:t>FOR EXAMPLE</a:t>
            </a:r>
          </a:p>
          <a:p>
            <a:r>
              <a:rPr lang="en-IN" dirty="0" smtClean="0"/>
              <a:t>... -6,-5,-4,-3,-2,-1,0,1,2,3,4,5,6....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POSITIVE INTEGERS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WHOLE NUMBERS ALONG WITH POSITIVE </a:t>
            </a:r>
          </a:p>
          <a:p>
            <a:pPr>
              <a:buNone/>
            </a:pPr>
            <a:r>
              <a:rPr lang="en-IN" dirty="0" smtClean="0"/>
              <a:t>SIGN IS CALLED POSITIVE INTEGERS</a:t>
            </a:r>
          </a:p>
          <a:p>
            <a:pPr>
              <a:buNone/>
            </a:pPr>
            <a:r>
              <a:rPr lang="en-IN" dirty="0" smtClean="0"/>
              <a:t>....0,1,2,3,4,5,6,7,8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</TotalTime>
  <Words>74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INTEGERS</vt:lpstr>
      <vt:lpstr>DEFINATION OF INTEGERS</vt:lpstr>
      <vt:lpstr>REPRESENTATION OF INTEGERS</vt:lpstr>
      <vt:lpstr>ORDERING OF INTEGERS</vt:lpstr>
      <vt:lpstr>NEGATIVE INTEGERS</vt:lpstr>
      <vt:lpstr>POSITIVE INTEGERS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INTEGERS</dc:title>
  <dc:creator>CYBER CITY</dc:creator>
  <cp:lastModifiedBy>CYBER CITY</cp:lastModifiedBy>
  <cp:revision>10</cp:revision>
  <dcterms:created xsi:type="dcterms:W3CDTF">2020-10-28T07:32:34Z</dcterms:created>
  <dcterms:modified xsi:type="dcterms:W3CDTF">2020-10-28T08:34:09Z</dcterms:modified>
</cp:coreProperties>
</file>